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E2601C-DFF3-4DA3-BFB3-99C65CAF62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FE4A9B-8511-48EF-BAE2-901049AFFF8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The maximum macroscopic Na conductance, GNa, altered the refractory period (RP, panel A), the vulnerable period (VP, panel B) and the probability of unidirectional propagation (Prob, panel C). The filled squares represent normal recovery from inactivation while the filled circles represent retarded recovery from inactivation associated with a mutation that reduced the recovery rate 3-fold. Reducing GNa increased the RP, VP and Prob in both cases with the increases being more pronounced with slowed recovery than with normal recovery.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2003,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B008EA-D39A-46FB-ACB6-DE92CA9766F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02)0061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57, Issue 1, January 2003, Pages 82–91, </a:t>
            </a:r>
            <a:r>
              <a:rPr lang="en-US" altLang="en-US" sz="1000">
                <a:solidFill>
                  <a:srgbClr val="333333"/>
                </a:solidFill>
                <a:hlinkClick r:id="rId3"/>
              </a:rPr>
              <a:t>https://doi.org/10.1016/S0008-6363(02)00613-2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The maximum macroscopic Na conductance, G</a:t>
            </a:r>
            <a:r>
              <a:rPr lang="en-US" altLang="en-US" b="0" baseline="-25000"/>
              <a:t>Na</a:t>
            </a:r>
            <a:r>
              <a:rPr lang="en-US" altLang="en-US" b="0"/>
              <a:t>, altered the refractory period (RP, panel A),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The maximum macroscopic Na conductance, GNa, altered the refractory period (RP, panel A),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2024-04-26T05:12:14Z</dcterms:modified>
</cp:coreProperties>
</file>