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C5C952-C342-4EEC-86FA-4FA6640B12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E450CA-0911-459B-A4F1-31F0AA6E85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Endogenously released glutamate induces depression of glutamatergic transmission via activation of mGluR II. (A) Presynaptic stimulation at 5 Hz for 10 min induced depression of AMPA EPSCs (n = 7). (B) Bath application of the mGluR II antagonist, LY341495, blocked the depression induced by endogenously released glutamate (n = 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45A084-FDB4-4664-BCC3-B5C5C879D4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3, March 2012, Pages 584–594,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Endogenously released glutamate induces depression of glutamatergic transmission via activation of mGluR II.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Endogenously released glutamate induces depression of glutamatergic transmission via activation of mGluR II.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2024-09-19T00:06:25Z</dcterms:modified>
</cp:coreProperties>
</file>