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B6A142-803B-4428-BF78-B5296CD612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CD1BC9-D421-4D04-B76B-9E36B0727E7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Endogenously released glutamate induces depression of glutamatergic transmission via activation of mGluR II. (A) Presynaptic stimulation at 5 Hz for 10 min induced depression of AMPA EPSCs (n = 7). (B) Bath application of the mGluR II antagonist, LY341495, blocked the depression induced by endogenously released glutamate (n = 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9FE270-AA27-4665-AC30-A965CE2BC9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3, March 2012, Pages 584–594,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Endogenously released glutamate induces depression of glutamatergic transmission via activation of mGluR II.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Endogenously released glutamate induces depression of glutamatergic transmission via activation of mGluR II.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2024-09-20T01:24:01Z</dcterms:modified>
</cp:coreProperties>
</file>