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9F6556-F467-4334-A998-B05718C910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E0B4D-168F-49D6-AE1C-C716B15987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Endogenously released glutamate induces depression of glutamatergic transmission via activation of mGluR II. (A) Presynaptic stimulation at 5 Hz for 10 min induced depression of AMPA EPSCs (n = 7). (B) Bath application of the mGluR II antagonist, LY341495, blocked the depression induced by endogenously released glutamate (n = 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EA6974-AE08-425B-92AD-07E63A71D2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584–594,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Endogenously released glutamate induces depression of glutamatergic transmission via activation of mGluR II.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Endogenously released glutamate induces depression of glutamatergic transmission via activation of mGluR II.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2024-05-08T00:24:50Z</dcterms:modified>
</cp:coreProperties>
</file>