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D8094E-D2F4-4D3B-BDA6-C8F4A2E06C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4D2DB3-37C6-40A9-8F81-4FF74B702C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D25823-42F0-49D8-BC8D-D49ADDE277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2024-04-26T18:12:21Z</dcterms:modified>
</cp:coreProperties>
</file>