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E8A5F-9515-4E9D-A06B-CDAA61104D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6F451-A2BA-495E-BA12-84B13A1C9B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D01FED-4FBB-4254-ADA4-950247DDE8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2024-04-26T17:38:19Z</dcterms:modified>
</cp:coreProperties>
</file>