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3E396D-E499-4052-AC6D-703A606A24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98086-6D26-43E9-A72E-A67AA2827B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GR6 </a:t>
            </a:r>
            <a:r>
              <a:rPr lang="en-US" altLang="en-US">
                <a:latin typeface="Arial" pitchFamily="34" charset="0"/>
                <a:ea typeface="Arial" pitchFamily="34" charset="0"/>
              </a:rPr>
              <a:t>Comparison of the citation ratio of [5–7] over 1991–1995. The middle bar shows the number of citations in the Journal of the American College of Cardiology and/or Circulation divided by the number of citations of the same papers in the European Heart Journal (middle bar). The left bar is the expected ratio of 1.0, if quality would be the sole determinant of citation. The right bar indicates the ratio of the impact factors of the journals at the time of publication.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0421C-5E14-446D-913E-18FC133843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6)002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GR6 </a:t>
            </a:r>
            <a:r>
              <a:rPr lang="en-US" altLang="en-US" b="0"/>
              <a:t>Comparison of the citation ratio of [5–7] over 1991–1995. The middle bar shows the number of citations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GR6 Comparison of the citation ratio of [5–7] over 1991–1995. The middle bar shows the number of citations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2024-04-26T16:39:06Z</dcterms:modified>
</cp:coreProperties>
</file>