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2B6BCE-62A9-4F1E-8843-7732FBAF21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D37D14-7895-4107-AD29-20993A83C9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Results of the completeness simulations at the 3.50σ significance level, in which each field was fully simulated four times using an adopted counts model consistent with the measured source counts. The sources were then retrieved by means of the maximumlikelihood estimator outlined in Section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C54EDA-AC4B-4785-894B-6DE678A750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2002.0519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331, Issue 4, April 2002, Pages 817–838, </a:t>
            </a:r>
            <a:r>
              <a:rPr lang="en-US" altLang="en-US" sz="1000">
                <a:solidFill>
                  <a:srgbClr val="333333"/>
                </a:solidFill>
                <a:hlinkClick r:id="rId3"/>
              </a:rPr>
              <a:t>https://doi.org/10.1046/j.1365-8711.2002.05193.x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Results of the completeness simulations at the 3.50σ significance level, in which each field was fully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3. Results of the completeness simulations at the 3.50σ significance level, in which each field was fully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2024-05-01T21:54:13Z</dcterms:modified>
</cp:coreProperties>
</file>