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351031-D96D-49B4-9511-CE575610814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DE8F39-F4FD-482D-915B-B678B97F48F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Interaction of human genetic polymorphisms, enteric infections, and gut microbiome in malnutrition.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International Life Sciences Institute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06326B-BEF0-4FED-B4E3-7C2FB8E078D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753-4887.2009.00241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Nutr Rev</a:t>
            </a:r>
            <a:r>
              <a:rPr lang="en-US" altLang="en-US" sz="1000">
                <a:solidFill>
                  <a:srgbClr val="333333"/>
                </a:solidFill>
              </a:rPr>
              <a:t>, Volume 67, Issue suppl_2, 1 November 2009, Pages S201–S206,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https://doi.org/10.1111/j.1753-4887.2009.00241.x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Interaction of human genetic polymorphisms, enteric infections, and gut microbiome in malnutrition.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5364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Interaction of human genetic polymorphisms, enteric infections, and gut microbiome in malnutrition.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2024-04-26T20:10:25Z</dcterms:modified>
</cp:coreProperties>
</file>