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4C2B6-3751-4BF6-B934-1F1DF1654C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2522D-4C5D-4136-8D1A-D751405F17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Structure of the human RERE gene. The upper panel shows a schematic comparison of the RERE and DRPLA proteins. Homologous regions and RE repeats are illustrated by filled boxes and hatched bars, respectively. The polyglutamine tract is illustrated by a closed bar which only occurs in the DRPLA protein. The bottom panel shows the amino acid sequence of the RERE gene (R). Only the C terminal portion (1101–1566 aa) is aligned with the DRPLA product (D) for comparison. Identical amino acid residues in the two sequences are marked with · between the lines. Nuclear localization signals of mono- and bi-partite basic amino acid stretches are underlined, and RE and RD repeats are boxed.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90450-FD68-40CD-A380-61774C0EF7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9.1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9, 22 May 2000, Pages 1433–1442,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https://doi.org/10.1093/hmg/9.9.1433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Structure of the human RERE gene. The upper panel shows a schematic comparison of the RERE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Structure of the human RERE gene. The upper panel shows a schematic comparison of the RERE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2024-05-05T00:21:12Z</dcterms:modified>
</cp:coreProperties>
</file>