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7DD778-9B5E-4A39-8173-05F53963C4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2CB20B-EBEB-41D1-89A7-DFF6539F83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procedure. The depicted cycle of mood induction, learning, and recall of word list was repeated 4 times within one experimental session.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2BD3AD-C30F-440E-87BF-C958DC59B5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7, July 2007, Pages 1516–1530,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Experimental procedure. The depicted cycle of mood induction, learning, and recall of word list was repeated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Experimental procedure. The depicted cycle of mood induction, learning, and recall of word list was repeated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2024-04-27T02:22:10Z</dcterms:modified>
</cp:coreProperties>
</file>