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88645-1627-43D5-9D21-47BFC2D070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FD6DF-8C3B-4DB9-9374-C55D947969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sampling frame for cluster selection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2006;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B347B-FF01-44ED-914C-460CEDA0FC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l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35, Issue 6, December 2006, Pages 1430–1439,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https://doi.org/10.1093/ije/dyl167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Summary of sampling frame for cluster selection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59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Summary of sampling frame for cluster selection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2024-04-26T13:42:10Z</dcterms:modified>
</cp:coreProperties>
</file>