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6A015-96EE-4628-84E3-EA01E6D2AA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7B93C-07B2-4183-9BF5-140BC1E28B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Total unilateral isocortical neuron numbers plotted against brain size in primates and in rodents. (B) Total unilateral isocortical neuron numbers plotted against cortex volume in primates and in rodents. For a given brain size or isocortex size, rodents exhibit fewer isocortical neurons than primates.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6391C-2683-4711-8F28-FF5D5DC14B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147–160,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(A) Total unilateral isocortical neuron numbers plotted against brain size in primates and in rodents.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(A) Total unilateral isocortical neuron numbers plotted against brain size in primates and in rodents.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2024-04-26T19:26:51Z</dcterms:modified>
</cp:coreProperties>
</file>