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3662F-FC4C-4CB9-A8F1-8AD3A8123C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F4DBE-966E-48D8-9BC2-7BCE80CA22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Three-dimensional reconstructed images of prefrontal regions of interest presenting right lateral (A), right medial (B), dorsal (C), ventral (D) and anterior (E) views of the brain. Panel F demonstrates subdivisions of superior frontal gyrus. 1, superior frontal gyrus; 2, middle frontal gyrus; 3, inferior frontal gyrus; 4, ventral medial prefrontal cortex; 5, orbitofrontal cortex; 6, straight gyrus; 7, dorsolateral part of superior frontal gyrus; 8, dorsal medial prefrontal cortex; 9, supplementary motor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0EDD1-1C34-4104-BF5D-0641FA461B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5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9, September 2005, Pages 2109–2122,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https://doi.org/10.1093/brain/awh554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Three-dimensional reconstructed images of prefrontal regions of interest presenting right lateral (A),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Three-dimensional reconstructed images of prefrontal regions of interest presenting right lateral (A),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2024-04-26T05:18:51Z</dcterms:modified>
</cp:coreProperties>
</file>