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9C548-6962-4679-B0BC-3747E50DC0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61FE0-7DE4-4BFC-9DC5-F7D5FF2983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Spine density of putative non-axotomized neurons after spinal cord injury or pyramidotomy. (A) Scheme showing location of the HL field (in gray) from which cells in B–I were chosen. B–C Spine density 7 (B) or 21 (C) days after spinal cord injury along the apical dendrite in putative non-axotomized neurons. (D,E): Distribution of spine densities in proximal (E) or distal (D) segments of the apical dendrite in putatively non-axotomized neurons. (F,G) Spine density of axotomized (F) or putative non-axotomized (G) neurons in the center of the HL field 3 days after pyramidotomy. (H–I) Distribution of spine densities in the proximal (I) or distal (H) segment of the apical dendrite in axotomized (Axot.) and putative non-axotomized (Non-axot.) neurons after pyramidotomy. Statistics as in Figure 3, except (n = 20) cells at the day 7 time point in D and 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BE560-2B8B-4F56-8149-6953D5D01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1309–1317,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Spine density of putative non-axotomized neurons after spinal cord injury or pyramidotomy. (A) Scheme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Spine density of putative non-axotomized neurons after spinal cord injury or pyramidotomy. (A) Scheme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2024-04-26T06:33:55Z</dcterms:modified>
</cp:coreProperties>
</file>