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79C864-115E-4898-ACF8-610D4B017BA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EF340B-2192-4E2E-90E5-50803D8D175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Fig. 1. Life restorations of representatives of the dinosaur groups discussed in this paper. Not to scale. A) Coelophysis (coelophysoid ceratosaur). Length ca. 3 m. B) Allosaurus (carnosaur). Length ca. 8 m. C) Gorgosaurus (tyrannosaurid). Length ca. 8 m. D) Struthiomimus (ornithomimosaur). Length ca. 3.5 m. E) Deinonychus (dromaeosaurid). Length ca. 3 m. F) Archaeopteryx (basal bird). Length ca. 0.5 m. G) Dinornis (Dinornithiformes; moa). Height ca. 2.5 m. H) Iguanodon (large facultatively bipedal ornithischian). Length ca. 9 m. Drawings by James Whitcraft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The Society for Integrative and Comparative Biology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E59294-468F-4E61-A997-C80B7AD4E4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b/40.4.6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Zool</a:t>
            </a:r>
            <a:r>
              <a:rPr lang="en-US" altLang="en-US" sz="1000">
                <a:solidFill>
                  <a:srgbClr val="333333"/>
                </a:solidFill>
              </a:rPr>
              <a:t>, Volume 40, Issue 4, August 2000, Pages 640–663,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https://doi.org/10.1093/icb/40.4.640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Fig. 1. Life restorations of representatives of the dinosaur groups discussed in this paper. Not to scale. 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1. Life restorations of representatives of the dinosaur groups discussed in this paper. Not to scale. 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2024-09-20T02:17:10Z</dcterms:modified>
</cp:coreProperties>
</file>