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9C864-115E-4898-ACF8-610D4B017B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F340B-2192-4E2E-90E5-50803D8D17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1. Life restorations of representatives of the dinosaur groups discussed in this paper. Not to scale. A) Coelophysis (coelophysoid ceratosaur). Length ca. 3 m. B) Allosaurus (carnosaur). Length ca. 8 m. C) Gorgosaurus (tyrannosaurid). Length ca. 8 m. D) Struthiomimus (ornithomimosaur). Length ca. 3.5 m. E) Deinonychus (dromaeosaurid). Length ca. 3 m. F) Archaeopteryx (basal bird). Length ca. 0.5 m. G) Dinornis (Dinornithiformes; moa). Height ca. 2.5 m. H) Iguanodon (large facultatively bipedal ornithischian). Length ca. 9 m. Drawings by James Whitcraft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59294-468F-4E61-A997-C80B7AD4E4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1. Life restorations of representatives of the dinosaur groups discussed in this paper. Not to scale. 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1. Life restorations of representatives of the dinosaur groups discussed in this paper. Not to scale. 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2024-09-20T02:17:10Z</dcterms:modified>
</cp:coreProperties>
</file>