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B64BD-4048-46B7-8692-96B5B5E5C6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116BA-669A-485B-AE43-72731BD7A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1. Life restorations of representatives of the dinosaur groups discussed in this paper. Not to scale. A) Coelophysis (coelophysoid ceratosaur). Length ca. 3 m. B) Allosaurus (carnosaur). Length ca. 8 m. C) Gorgosaurus (tyrannosaurid). Length ca. 8 m. D) Struthiomimus (ornithomimosaur). Length ca. 3.5 m. E) Deinonychus (dromaeosaurid). Length ca. 3 m. F) Archaeopteryx (basal bird). Length ca. 0.5 m. G) Dinornis (Dinornithiformes; moa). Height ca. 2.5 m. H) Iguanodon (large facultatively bipedal ornithischian). Length ca. 9 m. Drawings by James Whitcraft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2CCFA-23C9-40A6-AAB0-7A27419A8C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1. Life restorations of representatives of the dinosaur groups discussed in this paper. Not to scale. 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1. Life restorations of representatives of the dinosaur groups discussed in this paper. Not to scale. 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2024-09-19T09:30:19Z</dcterms:modified>
</cp:coreProperties>
</file>