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D1FA5F-6CDB-404F-9F23-6BCEA2063C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35CE42-E5FE-4E26-942B-D68224F52F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of p16 and CDK4 germline mutations in relation to familial selection criteria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BF7C4-82BD-45DA-8437-E940D62E11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p16 germline mutations in 48 melanoma-prone families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BF7C4-82BD-45DA-8437-E940D62E112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Pedigree structure of kindred 759. Symbol definition is as follows: filled for melanoma; dotted for pyloric cancer. Years of birth and death and ages of melanoma onset are shown beneath each symbol. CDK4 germline mutation status is indicated as M (carrier of the Arg24His mutation) or WT (wild-type sequence). (B) SSCP analysis of PCR products for CDK4 gene exon 2 on DNA extracted from blood of 11 family 759 members. Numbers refer to individuals identified in (A). An abnormal migrating band corresponding to the mutated allele is detected for patients III-5, III-6, III-7, III-8, III-10, and III-12. (C) Sequence analysis of CDK4 gene exon 2. On the left is a wild-type control sequence, while on the right is a heterozygous mutant sequence of constitutional DNA from patient III-7. The arrow indicates the A→G mutation in the CDK4 gene responsible for the Arg24His substitution.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1998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BF7C4-82BD-45DA-8437-E940D62E112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7.2.2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mg/7.2.2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mg/7.2.2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7, Issue 2, February 1998, Pages 209–216,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https://doi.org/10.1093/hmg/7.2.209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Frequency of p16 and CDK4 germline mutations in relation to familial selection criteria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953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7, Issue 2, February 1998, Pages 209–216,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https://doi.org/10.1093/hmg/7.2.209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p16 germline mutations in 48 melanoma-prone families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19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7, Issue 2, February 1998, Pages 209–216,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https://doi.org/10.1093/hmg/7.2.209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(A) Pedigree structure of kindred 759. Symbol definition is as follows: filled for melanoma; dotted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006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Table 1 Frequency of p16 and CDK4 germline mutations in relation to familial selection criteria
</vt:lpstr>
      <vt:lpstr>Table 2 p16 germline mutations in 48 melanoma-prone families
</vt:lpstr>
      <vt:lpstr>Figure 1 (A) Pedigree structure of kindred 759. Symbol definition is as follows: filled for melanoma; dotted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2024-04-26T21:37:20Z</dcterms:modified>
</cp:coreProperties>
</file>