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37A525-EC26-45A0-A297-692463CED6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3C9403-1EB5-4659-8FE3-A7A1D2563E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028290-1384-4641-B6FF-B9555FC426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2024-04-27T03:50:17Z</dcterms:modified>
</cp:coreProperties>
</file>