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8E1C4C-E01A-4D65-BD4D-7A1458C267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3D1101-A92B-4D95-9159-DEEA1544A9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ISAAC/VLT image of NGC 6302 in NB−3.28. The faint shell in the north-east is seen only at NB−3.28, and not in other infrared bands, suggesting the excitation of PAH at about 25 arcsec away from the central stars. The colour is log Iν in Jy arcsec−2. The negative images of chopping are located at the corners of north-west and south-east and at small bobs. Note that some of the stars in the images (both positive and negative) are artificial images created by shift-and-add of the chop-and-nodded images.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D3A09E-0889-4DC3-8940-895EF7125A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90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359, Issue 1, May 2005, Pages 383–400,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https://doi.org/10.1111/j.1365-2966.2005.08903.x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 </a:t>
            </a:r>
            <a:r>
              <a:rPr lang="en-US" altLang="en-US" b="0"/>
              <a:t>ISAAC/VLT image of NGC 6302 in NB</a:t>
            </a:r>
            <a:r>
              <a:rPr lang="en-US" altLang="en-US" b="0" baseline="-25000"/>
              <a:t>−</a:t>
            </a:r>
            <a:r>
              <a:rPr lang="en-US" altLang="en-US" b="0"/>
              <a:t>3.28. The faint shell in the north-east is seen only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 ISAAC/VLT image of NGC 6302 in NB−3.28. The faint shell in the north-east is seen only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2024-04-27T01:20:54Z</dcterms:modified>
</cp:coreProperties>
</file>