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E4572-793F-4D08-9CDA-DE5ED9E8D5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BBC62-ED83-4A1A-B5BA-82387E692F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 range of concentrations of the glycoalkaloid tomatine on germination of B. bassiana and P. fumosoroseus conidia on Noble agar medium at 27°C.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73C87E-D494-4508-A7E9-639B6F1F73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46-225X-29.5.1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Environ Entomol</a:t>
            </a:r>
            <a:r>
              <a:rPr lang="en-US" altLang="en-US" sz="1000">
                <a:solidFill>
                  <a:srgbClr val="333333"/>
                </a:solidFill>
              </a:rPr>
              <a:t>, Volume 29, Issue 5, 1 October 2000, Pages 1048–1053,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https://doi.org/10.1603/0046-225X-29.5.1048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Effect of a range of concentrations of the glycoalkaloid tomatine on germination of B. bassiana and P.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30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Effect of a range of concentrations of the glycoalkaloid tomatine on germination of B. bassiana and P.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2024-04-26T06:09:28Z</dcterms:modified>
</cp:coreProperties>
</file>