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40BBCA-E224-4857-B8EF-E4EE56D965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B72618-6AD2-4861-98BF-EBB4584B09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Participation rates in elections to the Congress and the Senate (in %).
Source: Authors’ elaboration from Ministerio de Interior (2016).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Hansard Society;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9652D0-F48E-474E-8E40-866DF07B4A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a/gsw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Parliam Aff</a:t>
            </a:r>
            <a:r>
              <a:rPr lang="en-US" altLang="en-US" sz="1000">
                <a:solidFill>
                  <a:srgbClr val="333333"/>
                </a:solidFill>
              </a:rPr>
              <a:t>, Volume 70, Issue 3, July 2017, Pages 530–547,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https://doi.org/10.1093/pa/gsw035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Participation rates in elections to the Congress and the Senate (in %).
Source: Authors’ elaboration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860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Participation rates in elections to the Congress and the Senate (in %).
Source: Authors’ elaboration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2024-04-27T05:23:49Z</dcterms:modified>
</cp:coreProperties>
</file>