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953502-E270-41C3-98F2-C68EA19A00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D79CEF-7E89-426E-AED3-79884725D9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 course of acute phthalate-induced disruption of rat fetal testis steroidogenic gene expression and intratesticular testosterone levels. Sprague Dawley rat dams at GD19 were gavaged with oil vehicle (n = 10) or a single administration of 500mg/kg DBP followed by euthanasia at 1h (n = 5), 3h (n = 5), 6h (n = 5), or 18h (n = 4). Euthanasia for the oil vehicle dams was spread among the 1-, 3-, 6-, and 18-h time points. From fetal testes, steroidogenic gene mRNA levels were quantified by TaqMan-based reverse transcription-polymerase chain reaction relative to Tata binding protein mRNA levels, and intratesticular testosterone levels were measured by radioimmunoassay (Johnson et al., 2011). Shown are the means ± standard errors about the mean. Statistical significance was determined using a one-way analysis of variance and Dunnett’s post hoc test with p &lt; 0.05 considered significant. In this experiment, steroidogenic gene mRNA levels were reduced significantly by 3 (Cyp17a1) or 6 h (Cyp11a1 and Star) postexposure, but significant intratesticular testosterone reductions were not observed until 18h postexposure. Expression of steroidogenic genes remained significantly lower through the 18-h time point. Thus, inhibition of steroidogenic pathway gene expression preceded reductions in intratesticular testosterone levels.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Society of Toxicology.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5B3BFB-217E-41BB-8CAF-A0C425DC74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oxsci/kfs2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129, Issue 2, October 2012, Pages 235–248,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https://doi.org/10.1093/toxsci/kfs206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Time course of acute phthalate-induced disruption of rat fetal testis steroidogenic gene expression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02752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Time course of acute phthalate-induced disruption of rat fetal testis steroidogenic gene expression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2024-04-27T01:03:10Z</dcterms:modified>
</cp:coreProperties>
</file>