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F9D288-BD9C-4381-B5E7-05624B48CE9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7DE1D04-F949-4BF9-8FB2-0BA67448C4E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 chart representing the selection process for studies included in the review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in association with The London School of Hygiene and Tropical Medicine © The Author 2009;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CD99A3-993C-4E53-9A24-C7261DA281E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extent and nature of integration by targeted health intervention and intervention success as reported in the study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in association with The London School of Hygiene and Tropical Medicine © The Author 2009;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CD99A3-993C-4E53-9A24-C7261DA281EA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eapol/czp05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heapol/czp05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Policy Plan</a:t>
            </a:r>
            <a:r>
              <a:rPr lang="en-US" altLang="en-US" sz="1000">
                <a:solidFill>
                  <a:srgbClr val="333333"/>
                </a:solidFill>
              </a:rPr>
              <a:t>, Volume 25, Issue 1, January 2010, Pages 1–14,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https://doi.org/10.1093/heapol/czp053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Flow chart representing the selection process for studies included in the review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120900" y="1371600"/>
            <a:ext cx="489124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Policy Plan</a:t>
            </a:r>
            <a:r>
              <a:rPr lang="en-US" altLang="en-US" sz="1000">
                <a:solidFill>
                  <a:srgbClr val="333333"/>
                </a:solidFill>
              </a:rPr>
              <a:t>, Volume 25, Issue 1, January 2010, Pages 1–14,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https://doi.org/10.1093/heapol/czp053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The extent and nature of integration by targeted health intervention and intervention success as reported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225800" y="1371600"/>
            <a:ext cx="2684751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 Flow chart representing the selection process for studies included in the review
</vt:lpstr>
      <vt:lpstr>Figure 2 The extent and nature of integration by targeted health intervention and intervention success as reported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2024-09-20T15:31:37Z</dcterms:modified>
</cp:coreProperties>
</file>