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F9D288-BD9C-4381-B5E7-05624B48CE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DE1D04-F949-4BF9-8FB2-0BA67448C4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representing the selection process for studies included in the review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London School of Hygiene and Tropical Medicine © The Author 2009;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CD99A3-993C-4E53-9A24-C7261DA281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extent and nature of integration by targeted health intervention and intervention success as reported in the study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London School of Hygiene and Tropical Medicine © The Author 2009;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CD99A3-993C-4E53-9A24-C7261DA281E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p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eapol/czp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2010, Pages 1–14,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https://doi.org/10.1093/heapol/czp053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chart representing the selection process for studies included in the review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8912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2010, Pages 1–14,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https://doi.org/10.1093/heapol/czp053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extent and nature of integration by targeted health intervention and intervention success as reported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25800" y="1371600"/>
            <a:ext cx="26847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Flow chart representing the selection process for studies included in the review
</vt:lpstr>
      <vt:lpstr>Figure 2 The extent and nature of integration by targeted health intervention and intervention success as reported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2024-09-20T15:31:37Z</dcterms:modified>
</cp:coreProperties>
</file>