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691D8-6A31-4DFB-884B-B9265EEB91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95436-CCAE-4BA4-8E46-675B331BC6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extent and nature of integration by targeted health intervention and intervention success as reported in the study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43D52-B2A5-4E57-9335-2BD0421CA3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representing the selection process for studies included in the review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43D52-B2A5-4E57-9335-2BD0421CA3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p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2010, Pages 1–14,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extent and nature of integration by targeted health intervention and intervention success as reported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47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2010, Pages 1–14,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representing the selection process for studies included in the review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 The extent and nature of integration by targeted health intervention and intervention success as reported in ...</vt:lpstr>
      <vt:lpstr>Figure 1 Flow chart representing the selection process for studies included in the review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2024-09-18T23:37:14Z</dcterms:modified>
</cp:coreProperties>
</file>