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232CF-7F47-4A4F-914B-BAD3B34484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3EF0DD-E5AF-403B-B1E5-5EE60164EC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87C8A-FCDE-4B10-8E45-48B3E9CA22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2024-09-20T03:20:03Z</dcterms:modified>
</cp:coreProperties>
</file>