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C7CCB-F447-4A79-91B5-D89F1B75DB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3814D-3668-4741-B60F-67F011D407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FCCD1-D611-45A7-AE15-250E292747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Electrical neuroimaging results (see Materials and Methods for details). (a) AEP waveform modulations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2024-09-18T20:25:27Z</dcterms:modified>
</cp:coreProperties>
</file>