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00E49-2EBB-4278-85A4-7CFEC6E7A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0D9AA-052C-4FB3-A368-4DD6307823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A5479-5FF8-4273-A409-98FE7A9B0E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2024-04-27T01:38:10Z</dcterms:modified>
</cp:coreProperties>
</file>