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CF715-EE96-491C-A8B4-6D8F11609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5E3E6-ADF9-48E4-87A0-41E2B60962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endogenous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World Association for Public Opinion Research.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56F95-30DF-4847-97A0-3288C2A35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por/edl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Public Opin Res</a:t>
            </a:r>
            <a:r>
              <a:rPr lang="en-US" altLang="en-US" sz="1000">
                <a:solidFill>
                  <a:srgbClr val="333333"/>
                </a:solidFill>
              </a:rPr>
              <a:t>, Volume 19, Issue 1, Spring 2007, Pages 24–52,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https://doi.org/10.1093/ijpor/edl003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Relationships among endogenous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9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Relationships among endogenous variables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2024-04-26T12:23:50Z</dcterms:modified>
</cp:coreProperties>
</file>