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2DAEE-E2C8-48B3-9895-27F072057C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094B2-D2EA-4EDE-B352-7DFFB932A8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594AF-0A5F-46BF-9103-77DB5E231C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2024-04-27T01:02:14Z</dcterms:modified>
</cp:coreProperties>
</file>