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A14F8-A8E5-466D-AF3A-C498B199BD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64AEE2-82D4-49F9-9723-298B3A16E6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Fluorescence signal intensity versus probe oligonucleotide concentration ( a ) on the dendron-modified slide and ( b ) on the silanated slide. Target concentration is 1.0 μM. The average value at each condition was obtained from 16 spots on a slide and an error bar represents its SD. Laser power and photomultiplier tube (PMT) gain of a laser scanner were adjusted for the optimal reliability, and fixed for a set of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ECE8CE-138F-406B-BB1F-663957448C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 e106, </a:t>
            </a:r>
            <a:r>
              <a:rPr lang="en-US" altLang="en-US" sz="1000">
                <a:solidFill>
                  <a:srgbClr val="333333"/>
                </a:solidFill>
                <a:hlinkClick r:id="rId3"/>
              </a:rPr>
              <a:t>https://doi.org/10.1093/nar/gni109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Fluorescence signal intensity versus probe oligonucleotide concentration ( a ) on the dendron-modified slide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Fluorescence signal intensity versus probe oligonucleotide concentration ( a ) on the dendron-modified slide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2024-04-26T18:30:51Z</dcterms:modified>
</cp:coreProperties>
</file>