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EE323A-32DB-451E-BFC6-1171E4BF08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A8BDE3-9EBD-426D-AC77-0FC77E9F00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1BD805-6C66-40ED-A484-EDEB7E1EF8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2024-04-26T00:43:26Z</dcterms:modified>
</cp:coreProperties>
</file>