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9FE877-1539-46AC-97B7-FA7D1B6E1C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EBC3B-6960-42AA-8AF5-3E98971019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EpoD corrects Mecp2308/y mice performance in the marble-burying test. Proportion of 2/3 covered marbles in the marble-burying test. Bars represent mean ± SEM. *A P-value for Student's test under 0.05, NS a P-value over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EDEF0-59A4-427F-98E1-A3022A237F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146–157,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EpoD corrects Mecp2</a:t>
            </a:r>
            <a:r>
              <a:rPr lang="en-US" altLang="en-US" b="0" baseline="30000"/>
              <a:t>308/y</a:t>
            </a:r>
            <a:r>
              <a:rPr lang="en-US" altLang="en-US" b="0"/>
              <a:t> mice performance in the marble-burying test. Proportion of 2/3 covered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EpoD corrects Mecp2308/y mice performance in the marble-burying test. Proportion of 2/3 covered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2024-04-27T01:05:56Z</dcterms:modified>
</cp:coreProperties>
</file>