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A40A07-3066-4D43-A1D1-8FCF1E2F14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2C572-5DF0-480E-82E2-C9F6CFD426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74B6A-07E8-4037-83C2-D27C964E49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2024-05-01T21:48:28Z</dcterms:modified>
</cp:coreProperties>
</file>