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32BE7-52B8-4097-8E26-76CF915A3C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4567-ADA4-487D-AF93-53A01D88D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inflation our universe may be a minuscule part of one of many bubbles. (E Mallove)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DCD4B-F773-4943-BAEA-B09295FA53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08.4922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49, Issue 2, April 2008, Pages 2.29–2.33,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https://doi.org/10.1111/j.1468-4004.2008.49229.x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In inflation our universe may be a minuscule part of one of many bubbles. (E Mallove)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1: In inflation our universe may be a minuscule part of one of many bubbles. (E Mallove)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2024-09-21T04:05:17Z</dcterms:modified>
</cp:coreProperties>
</file>