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4932BE7-52B8-4097-8E26-76CF915A3C0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7EF4567-ADA4-487D-AF93-53A01D88DAF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1: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In inflation our universe may be a minuscule part of one of many bubbles. (E Mallove)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41DCD4B-F773-4943-BAEA-B09295FA531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468-4004.2008.49229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A&amp;G</a:t>
            </a:r>
            <a:r>
              <a:rPr lang="en-US" altLang="en-US" sz="1000">
                <a:solidFill>
                  <a:srgbClr val="333333"/>
                </a:solidFill>
              </a:rPr>
              <a:t>, Volume 49, Issue 2, April 2008, Pages 2.29–2.33,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https://doi.org/10.1111/j.1468-4004.2008.49229.x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1: </a:t>
            </a:r>
            <a:r>
              <a:rPr lang="en-US" altLang="en-US" b="0"/>
              <a:t>In inflation our universe may be a minuscule part of one of many bubbles. (E Mallove)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1: In inflation our universe may be a minuscule part of one of many bubbles. (E Mallove)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2024-09-21T04:05:17Z</dcterms:modified>
</cp:coreProperties>
</file>