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13C11-8D86-416C-ADC0-160FEF1A5C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BF561-CF07-4987-A3F5-F3EA29890D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inflation our universe may be a minuscule part of one of many bubbles. (E Mallove)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51C6D2-DF08-43B3-820D-9DFABB0D8A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8-4004.2008.4922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49, Issue 2, April 2008, Pages 2.29–2.33,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https://doi.org/10.1111/j.1468-4004.2008.49229.x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1: </a:t>
            </a:r>
            <a:r>
              <a:rPr lang="en-US" altLang="en-US" b="0"/>
              <a:t>In inflation our universe may be a minuscule part of one of many bubbles. (E Mallove)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1: In inflation our universe may be a minuscule part of one of many bubbles. (E Mallove)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2024-09-18T20:31:41Z</dcterms:modified>
</cp:coreProperties>
</file>