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04A572-7F0D-4734-B39D-C11739AE75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D52C3-24C3-4FCE-9D6E-1D516080EA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inflation our universe may be a minuscule part of one of many bubbles. (E Mallove)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29AC0-07D6-47E8-9A7E-9E8D066546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8-4004.2008.4922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49, Issue 2, April 2008, Pages 2.29–2.33,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https://doi.org/10.1111/j.1468-4004.2008.49229.x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1: </a:t>
            </a:r>
            <a:r>
              <a:rPr lang="en-US" altLang="en-US" b="0"/>
              <a:t>In inflation our universe may be a minuscule part of one of many bubbles. (E Mallove)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1: In inflation our universe may be a minuscule part of one of many bubbles. (E Mallove)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2024-05-08T21:42:22Z</dcterms:modified>
</cp:coreProperties>
</file>