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55E03-D956-4E1E-A335-D91E09B83F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866BC-2AA9-4013-83B7-3B56281BA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73225-9DFD-4DDE-994E-69E48FF54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2024-05-08T18:13:54Z</dcterms:modified>
</cp:coreProperties>
</file>