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A3D572-26CC-4F03-A04E-AC3C0BEC40C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D278CB-EBE8-4972-9175-D39DA37A75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ECB460-B470-4AA8-8B04-75F855A14CA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2024-09-18T23:13:40Z</dcterms:modified>
</cp:coreProperties>
</file>