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96850B-FE2E-4E70-89D0-06EABA2618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43555B-6216-4CA2-9B61-B03BEA0D6B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E2783-E060-40A5-876C-D9BCB3273B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2024-09-20T04:29:07Z</dcterms:modified>
</cp:coreProperties>
</file>