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1DA5B-8D12-4FF7-84ED-84112B72CE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39E88-A3AF-4402-8CA1-BBCB264400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F4A62-2933-4163-B07A-2BF46693A4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2024-04-26T17:21:59Z</dcterms:modified>
</cp:coreProperties>
</file>