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D3EC9-0A27-4BE3-B8AE-D60BA7B1DC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0EE250-2B8D-45A2-92AF-13282DCEA3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Regression plot of estimated longitudinal decline in the ADAS-cog (A and B) and delayed RAVLT scores (C and D) over the follow-up period (years) for iPIB-PET(+) subjects (red line) versus iPIB-PET(−) subjects (black line) in MCI (A and C) and HC (B and D). The difference in the rate of decline between iPIB-PET groups was statistically significant for measures, except for ADAS-cog in the HC group (see Results).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31662-EC5E-4EF5-8E0F-1824AF0288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1993–2004,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Regression plot of estimated longitudinal decline in the ADAS-cog (A and B) and delayed RAVLT scores (C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Regression plot of estimated longitudinal decline in the ADAS-cog (A and B) and delayed RAVLT scores (C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2024-04-26T13:06:11Z</dcterms:modified>
</cp:coreProperties>
</file>