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9355A-D9FC-4BF6-93B2-8C2BC26661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D8740-9BF0-4103-813D-B3DCC8BF5C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COX deficiency does not explain the mitochondrial respiration deficiency in phosphorylating conditions. (A) Threshold curves were performed on heart mitochondria from Lrpprc knockout and control mice at the age of 12 weeks in the presence of succinate, rotenone and ADP. Open square, control (n = 4); filled square, knockout (n = 4). (B) COX enzyme activity was measured in heart mitochondria from Surf1 knockout and control mice at the age of 40 weeks. Open bars, control (n = 4); filled bars, knockout (n = 4). Error bars indicate means ± SEM (*P &lt; 0.05; **P &lt; 0.01; ***P &lt; 0.001). (C) Oxygen consumption was assessed in heart mitochondria from Surf1 knockout mice at age 40 weeks. Open bars, control (n = 4); filled bars, knockout (n = 4). Error bars indicate means ± SEM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7239E-6E68-4751-A420-2A03A0C3D7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2580–2592, </a:t>
            </a:r>
            <a:r>
              <a:rPr lang="en-US" altLang="en-US" sz="1000">
                <a:solidFill>
                  <a:srgbClr val="333333"/>
                </a:solidFill>
                <a:hlinkClick r:id="rId3"/>
              </a:rPr>
              <a:t>https://doi.org/10.1093/hmg/ddt652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COX deficiency does not explain the mitochondrial respiration deficiency in phosphorylating conditions.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COX deficiency does not explain the mitochondrial respiration deficiency in phosphorylating conditions.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2024-04-26T23:30:38Z</dcterms:modified>
</cp:coreProperties>
</file>