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4D085-B937-46CD-8467-DC65DAB08F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21055-0D79-4286-A6BF-0FCEA7FD6C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E2AF9-7C47-4DBE-945E-AF6CBB0CB1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2024-04-26T14:29:48Z</dcterms:modified>
</cp:coreProperties>
</file>