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2D086-8C86-415F-ACEB-9048610B9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748F2-C26C-4FA8-AA13-594C219D21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FD21A-A8BA-4BEA-91F5-4D8D4D9BA2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2024-04-26T14:16:36Z</dcterms:modified>
</cp:coreProperties>
</file>