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1CB4B-86FB-4357-B1BE-6590899A30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97299-F2BA-4C14-9EE3-D12125B396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69AD2-CBD8-45F6-BD57-E320C18AF8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2024-04-26T05:40:14Z</dcterms:modified>
</cp:coreProperties>
</file>