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1A8DFF-EA5F-41DF-B38F-0BE68843CA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4535F6-AC69-4433-B7FA-DC032653B1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8DB9C3-D6D9-4404-B4EF-0FCD65B961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2024-09-19T04:36:14Z</dcterms:modified>
</cp:coreProperties>
</file>