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73025-105A-4413-94F5-49283CF5BA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822B4C-7DB9-43DF-83AF-CA1EA62CA1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5EFDAD-4822-424A-B895-9FA6819C5C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2024-09-20T02:48:45Z</dcterms:modified>
</cp:coreProperties>
</file>