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95494A-8CE8-417C-9EA8-4E0F0453F8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9AE341-0431-499A-804D-F7DA6E8030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5144F4-7235-4B42-B572-90CDD9A257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2024-05-07T23:49:58Z</dcterms:modified>
</cp:coreProperties>
</file>