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42E136-34EC-4D87-B787-BF8BDC8771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BCEA05-3B49-426A-9294-612F0D039FD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Extracellular potentials recorded from the endocardial surface of the rabbit SA node. (A) Activation pattern of SA node–atrial muscle preparation (endocardial view shown). The isochrones show activation times in ms. Abbreviations are the same as in Fig. 1. (B) Extracellular potentials recorded from 12 sites (solid circles in A). From Yamamoto et al. [61].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978BBA-E198-44F0-8524-498115061C3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0)0013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47, Issue 4, September 2000, Pages 658–687, </a:t>
            </a:r>
            <a:r>
              <a:rPr lang="en-US" altLang="en-US" sz="1000">
                <a:solidFill>
                  <a:srgbClr val="333333"/>
                </a:solidFill>
                <a:hlinkClick r:id="rId3"/>
              </a:rPr>
              <a:t>https://doi.org/10.1016/S0008-6363(00)00135-8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Extracellular potentials recorded from the endocardial surface of the rabbit SA node. (A) Activation pattern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Extracellular potentials recorded from the endocardial surface of the rabbit SA node. (A) Activation pattern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2024-04-26T20:01:55Z</dcterms:modified>
</cp:coreProperties>
</file>