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7A8D85-6122-418F-A2C6-BEE170C0040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1C92CD-5C17-40B7-9BF8-4FA4C1C123E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Retrograde degeneration in the thalamus following orbital frontal cortex lesions for the 3 cases in Group O. Areas of moderate degeneration are shown in light shading. cim, central intermedial; MD, medial dorsal thalamus; Re, reuniens; VLc, ventral lateral caudal part; VLm, ventral lateral, medial part; VPLo, ventral posterior, lateral oral part; VPLc, ventral posterior, lateral caudal part; VPL, ventral posterior lateral.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2FE4B0-7808-4568-AB13-7D5CA717D4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2, February 2016, Pages 618–627,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Retrograde degeneration in the thalamus following orbital frontal cortex lesions for the 3 cases in Group O.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Retrograde degeneration in the thalamus following orbital frontal cortex lesions for the 3 cases in Group O.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2024-09-20T05:37:42Z</dcterms:modified>
</cp:coreProperties>
</file>