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1C74F-99C9-456F-A0F9-7479B697C7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FDB55-4FE2-455A-88BD-516C31DC19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Retrograde degeneration in the thalamus following orbital frontal cortex lesions for the 3 cases in Group O. Areas of moderate degeneration are shown in light shading. cim, central intermedial; MD, medial dorsal thalamus; Re, reuniens; VLc, ventral lateral caudal part; VLm, ventral lateral, medial part; VPLo, ventral posterior, lateral oral part; VPLc, ventral posterior, lateral caudal part; VPL, ventral posterior 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B4858-4A27-425A-874F-514D13D5EB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618–627,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Retrograde degeneration in the thalamus following orbital frontal cortex lesions for the 3 cases in Group O.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Retrograde degeneration in the thalamus following orbital frontal cortex lesions for the 3 cases in Group O.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2024-09-19T06:54:24Z</dcterms:modified>
</cp:coreProperties>
</file>