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068B74-1A96-404D-9E61-F20C786CF8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1D4ACC-CFB6-400C-AEEA-CCA97E8415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Retrograde degeneration in the thalamus following orbital frontal cortex lesions for the 3 cases in Group O. Areas of moderate degeneration are shown in light shading. cim, central intermedial; MD, medial dorsal thalamus; Re, reuniens; VLc, ventral lateral caudal part; VLm, ventral lateral, medial part; VPLo, ventral posterior, lateral oral part; VPLc, ventral posterior, lateral caudal part; VPL, ventral posterior lateral.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AA688C-46CD-4F3D-B0D7-5B61EF5855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2, February 2016, Pages 618–627,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Retrograde degeneration in the thalamus following orbital frontal cortex lesions for the 3 cases in Group O.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Retrograde degeneration in the thalamus following orbital frontal cortex lesions for the 3 cases in Group O.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2024-05-08T15:27:15Z</dcterms:modified>
</cp:coreProperties>
</file>