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AD7CAD-B3AC-4EF3-931B-08DEBB4549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009E40-644C-4E7C-A9D9-42F77A416C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Maternal treatment with DEHP, BBP, or DINP (0.75 g/kg/day from GD 14 to day 3 of lactation) significantly increased the incidence of male offspring with areolas (with and without nipple buds); **p &lt; 0.01 based on litter means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55AD99-268D-4DD4-B5D0-73D7D3B1B7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58.2.3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58, Issue 2, December 2000, Pages 350–365,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https://doi.org/10.1093/toxsci/58.2.350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 </a:t>
            </a:r>
            <a:r>
              <a:rPr lang="en-US" altLang="en-US" b="0"/>
              <a:t>Maternal treatment with DEHP, BBP, or DINP (0.75 g/kg/day from GD 14 to day 3 of lactation) significantly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 Maternal treatment with DEHP, BBP, or DINP (0.75 g/kg/day from GD 14 to day 3 of lactation) significantly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2024-04-26T20:59:45Z</dcterms:modified>
</cp:coreProperties>
</file>