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1AB80-A7EF-41B6-AFE8-0992DA79FC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308E3-BFBE-4A0D-824A-BDDEA8E8C9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EC6A86-F175-41B4-AB2C-AAE179F80F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2024-04-26T19:31:18Z</dcterms:modified>
</cp:coreProperties>
</file>