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DCB233-FDDB-4DAA-98E3-C66CD40A3B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6540DB-3814-4A61-B4B8-A4189DD380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incidence of heart failure and/or cardiomyopathy (HF/CM) in women with invasive breast cancer over 5 years by adjuvant chemotherapy group. Adjusted cumulative incidence of HF/CM and number of patients at risk by exposure group (anthracycline only, trastuzumab only, anthracycline &amp;#x002B; trastuzumab, other chemotherapy, or none) for the first 5 years of follow-up. Cumulative incidence was adjusted for Cancer Research Network (CRN) site (eight sites), age at diagnosis (&lt;55, 55–64, 65–74, ≥75 years), Charlson comorbidity index (0, 1, 2, ≥3), summary stage at diagnosis (local vs regional), year of diagnosis (categorical for each year), and radiation treatment (yes vs no).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reserved.This is an Open Access article distributed under the terms of the Creative Commons Attribution Non-Commercial License (http://creativecommons.org/licenses/bync/3.0/uk/) which permits unrestricted noncommercial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3F33C-E5D0-4BB1-A65A-501794419D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Cumulative incidence of heart failure and/or cardiomyopathy (HF/CM) in women with invasive breast cancer over 5 years by adjuvant chemotherapy and age groups. Adjusted cumulative incidence of HF/CM and number of patients at risk by exposure group (anthracycline only, trastuzumab only, anthracycline &amp;#x002B; trastuzumab, other chemotherapy, or none) for the first 5 years of follow-up, by age at diagnosis. Cumulative incidence was adjusted for Cancer Research Network (CRN) site (eight sites), age at diagnosis (&lt;55, 55–64, 65–74, ≥75 years), Charlson comorbidity index (0, 1, 2, ≥3), summary stage at diagnosis (local vs regional), year of diagnosis (categorical for each year), and radiation treatment (yes vs no). A ) Age &lt;55 years. B ) Age 55–64 years. C ) Age 65–74 years. D ) Age ≥75 years.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reserved.This is an Open Access article distributed under the terms of the Creative Commons Attribution Non-Commercial License (http://creativecommons.org/licenses/bync/3.0/uk/) which permits unrestricted noncommercial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3F33C-E5D0-4BB1-A65A-501794419DC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Cumulative incidence of heart failure and/or cardiomyopathy (HF/CM) in women with invasive breast cancer over 5 years by adjuvant chemotherapy and age groups. Adjusted cumulative incidence of HF/CM and number of patients at risk by exposure group (anthracycline only, trastuzumab only, anthracycline &amp;#x002B; trastuzumab, other chemotherapy, or none) for the first 5 years of follow-up, by age at diagnosis. Cumulative incidence was adjusted for Cancer Research Network (CRN) site (eight sites), age at diagnosis (&lt;55, 55–64, 65–74, ≥75 years), Charlson comorbidity index (0, 1, 2, ≥3), summary stage at diagnosis (local vs regional), year of diagnosis (categorical for each year), and radiation treatment (yes vs no). A ) Age &lt;55 years. B ) Age 55–64 years. C ) Age 65–74 years. D ) Age ≥75 years.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reserved.This is an Open Access article distributed under the terms of the Creative Commons Attribution Non-Commercial License (http://creativecommons.org/licenses/bync/3.0/uk/) which permits unrestricted noncommercial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3F33C-E5D0-4BB1-A65A-501794419DC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Cumulative incidence of heart failure and/or cardiomyopathy (HF/CM) in women with invasive breast cancer over 5 years by adjuvant chemotherapy and age groups. Adjusted cumulative incidence of HF/CM and number of patients at risk by exposure group (anthracycline only, trastuzumab only, anthracycline &amp;#x002B; trastuzumab, other chemotherapy, or none) for the first 5 years of follow-up, by age at diagnosis. Cumulative incidence was adjusted for Cancer Research Network (CRN) site (eight sites), age at diagnosis (&lt;55, 55–64, 65–74, ≥75 years), Charlson comorbidity index (0, 1, 2, ≥3), summary stage at diagnosis (local vs regional), year of diagnosis (categorical for each year), and radiation treatment (yes vs no). A ) Age &lt;55 years. B ) Age 55–64 years. C ) Age 65–74 years. D ) Age ≥75 years.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reserved.This is an Open Access article distributed under the terms of the Creative Commons Attribution Non-Commercial License (http://creativecommons.org/licenses/bync/3.0/uk/) which permits unrestricted noncommercial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3F33C-E5D0-4BB1-A65A-501794419DC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Cumulative incidence of heart failure and/or cardiomyopathy (HF/CM) in women with invasive breast cancer over 5 years by adjuvant chemotherapy and age groups. Adjusted cumulative incidence of HF/CM and number of patients at risk by exposure group (anthracycline only, trastuzumab only, anthracycline &amp;#x002B; trastuzumab, other chemotherapy, or none) for the first 5 years of follow-up, by age at diagnosis. Cumulative incidence was adjusted for Cancer Research Network (CRN) site (eight sites), age at diagnosis (&lt;55, 55–64, 65–74, ≥75 years), Charlson comorbidity index (0, 1, 2, ≥3), summary stage at diagnosis (local vs regional), year of diagnosis (categorical for each year), and radiation treatment (yes vs no). A ) Age &lt;55 years. B ) Age 55–64 years. C ) Age 65–74 years. D ) Age ≥75 years.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reserved.This is an Open Access article distributed under the terms of the Creative Commons Attribution Non-Commercial License (http://creativecommons.org/licenses/bync/3.0/uk/) which permits unrestricted noncommercial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3F33C-E5D0-4BB1-A65A-501794419DC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s3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s3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djs3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nci/djs3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nci/djs3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17, 5 September 2012, Pages 1293–1305,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Cumulative incidence of heart failure and/or cardiomyopathy (HF/CM) in women with invasive breast cancer over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540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17, 5 September 2012, Pages 1293–1305,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Cumulative incidence of heart failure and/or cardiomyopathy (HF/CM) in women with invasive breast cancer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124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17, 5 September 2012, Pages 1293–1305,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Cumulative incidence of heart failure and/or cardiomyopathy (HF/CM) in women with invasive breast cancer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59000" y="1371600"/>
            <a:ext cx="48354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17, 5 September 2012, Pages 1293–1305,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Cumulative incidence of heart failure and/or cardiomyopathy (HF/CM) in women with invasive breast cancer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628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17, 5 September 2012, Pages 1293–1305,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Cumulative incidence of heart failure and/or cardiomyopathy (HF/CM) in women with invasive breast cancer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628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 Cumulative incidence of heart failure and/or cardiomyopathy (HF/CM) in women with invasive breast cancer over ...</vt:lpstr>
      <vt:lpstr>Figure 2.  Cumulative incidence of heart failure and/or cardiomyopathy (HF/CM) in women with invasive breast cancer ...</vt:lpstr>
      <vt:lpstr>Figure 2.  Cumulative incidence of heart failure and/or cardiomyopathy (HF/CM) in women with invasive breast cancer ...</vt:lpstr>
      <vt:lpstr>Figure 2.  Cumulative incidence of heart failure and/or cardiomyopathy (HF/CM) in women with invasive breast cancer ...</vt:lpstr>
      <vt:lpstr>Figure 2.  Cumulative incidence of heart failure and/or cardiomyopathy (HF/CM) in women with invasive breast cancer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2024-04-26T11:20:50Z</dcterms:modified>
</cp:coreProperties>
</file>