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2CF5D-8AB5-424D-8F48-4A540F6432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42330-796E-4175-BC86-7ED6483E1E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5EFD6-EAE8-4B08-967F-9176F67C87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2024-04-26T18:43:59Z</dcterms:modified>
</cp:coreProperties>
</file>