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FE574AD-0798-4DAB-AD34-9FB6624C415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18DAF28-355A-43EA-9F53-75E940F8BDC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7. Decreased ankyrin-B expression in L1 mutants. Immunocytochemistry for ankyrin-B revealed that its expression in normal animals (A, C) is lost in L1 mutants (B, D). Note that ankyrin-B is expressed in an identical pattern to L1 at P0, mainly on axons. In these saggital sections, dorsal is towards the top and posterior is to the right. Scale bar is 200 µm.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4147771-3EEF-4499-83BB-D3E9B38322CA}"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g11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14, Issue 2, February 2004, Pages 121–131, </a:t>
            </a:r>
            <a:r>
              <a:rPr lang="en-US" altLang="en-US" sz="1000">
                <a:solidFill>
                  <a:srgbClr val="333333"/>
                </a:solidFill>
                <a:hlinkClick r:id="rId3"/>
              </a:rPr>
              <a:t>https://doi.org/10.1093/cercor/bhg110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7. Decreased ankyrin-B expression in L1 mutants. Immunocytochemistry for ankyrin-B revealed that its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7. Decreased ankyrin-B expression in L1 mutants. Immunocytochemistry for ankyrin-B revealed that its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2024-09-19T07:59:56Z</dcterms:modified>
</cp:coreProperties>
</file>