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126D1-140C-49FA-B0E0-8B1B608C62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B93B3-70DD-492A-A014-0A690B6328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7. Decreased ankyrin-B expression in L1 mutants. Immunocytochemistry for ankyrin-B revealed that its expression in normal animals (A, C) is lost in L1 mutants (B, D). Note that ankyrin-B is expressed in an identical pattern to L1 at P0, mainly on axons. In these saggital sections, dorsal is towards the top and posterior is to the right. Scale bar is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34CAD-3D03-4190-9936-44410E1A6F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7. Decreased ankyrin-B expression in L1 mutants. Immunocytochemistry for ankyrin-B revealed that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7. Decreased ankyrin-B expression in L1 mutants. Immunocytochemistry for ankyrin-B revealed that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2024-05-08T21:38:26Z</dcterms:modified>
</cp:coreProperties>
</file>