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56F8F1-FAFA-44E2-A3F8-CB1375A14F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DF1F76-5427-4D6F-A1A5-51C10626BC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7. Decreased ankyrin-B expression in L1 mutants. Immunocytochemistry for ankyrin-B revealed that its expression in normal animals (A, C) is lost in L1 mutants (B, D). Note that ankyrin-B is expressed in an identical pattern to L1 at P0, mainly on axons. In these saggital sections, dorsal is towards the top and posterior is to the right. Scale bar is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7BB4F5-D99B-47DD-B232-C1F91D5EC2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121–131, </a:t>
            </a:r>
            <a:r>
              <a:rPr lang="en-US" altLang="en-US" sz="1000">
                <a:solidFill>
                  <a:srgbClr val="333333"/>
                </a:solidFill>
                <a:hlinkClick r:id="rId3"/>
              </a:rPr>
              <a:t>https://doi.org/10.1093/cercor/bhg110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7. Decreased ankyrin-B expression in L1 mutants. Immunocytochemistry for ankyrin-B revealed that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7. Decreased ankyrin-B expression in L1 mutants. Immunocytochemistry for ankyrin-B revealed that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2024-09-20T22:25:20Z</dcterms:modified>
</cp:coreProperties>
</file>