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46972-C060-414C-99CC-ECC1D6B31B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3DB46-3882-4A4F-874C-5434C8B6F9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E9575-0C66-49D3-8254-46BFA8063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2024-04-26T05:46:21Z</dcterms:modified>
</cp:coreProperties>
</file>