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C71025-DCAC-4A01-84E1-4925C163D6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7B27C0-8340-4552-911A-568B0762EF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FE85E5-6290-4207-859D-3BAABDF7FA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2024-04-26T21:33:27Z</dcterms:modified>
</cp:coreProperties>
</file>