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75F6C87-92A8-4929-981F-5D83CF23788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3FF26CC-262C-483D-B522-BDA04CEB482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1. Some routes of transmission of antibiotic-susceptible or -resistant gastrointestinal pathogens or normal intestinal flora between animals and humans.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The British Society for Antimicrobial Chemotherapy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03CB19D-FE75-4E4F-A409-91C1453B24D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2. Prevalence of MRSA and VRE (E. faecium) in Europe based on EARSS report 2001.85 Those countries that reported on the susceptibility of &lt;10 isolates of E. faecium have been excluded. The UK figure for VRE is based on information from the UK ARMRL Newsletter (June 1999). AT, Austria; CZ, Czech Republic; DE, Germany; ES, Spain; FI, Finland; GR, Greece; HU, Hungary; IL, Israel; IT, Italy; NL, the Netherlands; PL, Poland; PT, Portugal; SE, Sweden; SI, Slovenia; UK, United Kingdom.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The British Society for Antimicrobial Chemotherapy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03CB19D-FE75-4E4F-A409-91C1453B24DF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ac/dkg48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jac/dkg48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Antimicrob Chemother</a:t>
            </a:r>
            <a:r>
              <a:rPr lang="en-US" altLang="en-US" sz="1000">
                <a:solidFill>
                  <a:srgbClr val="333333"/>
                </a:solidFill>
              </a:rPr>
              <a:t>, Volume 53, Issue 1, January 2004, Pages 28–52,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https://doi.org/10.1093/jac/dkg483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1. Some routes of transmission of antibiotic-susceptible or -resistant gastrointestinal pathogens or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498619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Antimicrob Chemother</a:t>
            </a:r>
            <a:r>
              <a:rPr lang="en-US" altLang="en-US" sz="1000">
                <a:solidFill>
                  <a:srgbClr val="333333"/>
                </a:solidFill>
              </a:rPr>
              <a:t>, Volume 53, Issue 1, January 2004, Pages 28–52,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https://doi.org/10.1093/jac/dkg483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2. Prevalence of MRSA and VRE (E. faecium) in Europe based on EARSS report 2001.85 Those countries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72825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Figure 1. Some routes of transmission of antibiotic-susceptible or -resistant gastrointestinal pathogens or ...</vt:lpstr>
      <vt:lpstr>Figure 2. Prevalence of MRSA and VRE (E. faecium) in Europe based on EARSS report 2001.85 Those countries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2024-09-18T19:25:51Z</dcterms:modified>
</cp:coreProperties>
</file>