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34B05-9629-4F07-917C-93EB57AB5A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9B0E3-532F-4A53-BED8-AC1828B6C3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Accretion solutions and their limitations.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2003 RAS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3CD2F-F021-4A4E-B1AB-5AA382C1E3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Loci of constant Q for black-hole masses M = 108 M⊙ (solid) and M = 109.5 M⊙ (dashed), α = 0.3, and κ = 0.4 cm2 g−1. Left panel: b = 0, i.e. viscosity proportional to total pressure. Right panel: b = 1, ν∝pgas. Filled circles are labelled (left to right) with log (pgas/prad), log T (K), log Σ (g cm−2).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2003 RAS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3CD2F-F021-4A4E-B1AB-5AA382C1E30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3.0624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46/j.1365-8711.2003.0624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339, Issue 4, March 2003, Pages 937–948,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https://doi.org/10.1046/j.1365-8711.2003.06241.x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Accretion solutions and their limitations.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373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339, Issue 4, March 2003, Pages 937–948,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https://doi.org/10.1046/j.1365-8711.2003.06241.x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Loci of constant Q for black-hole masses M = 10</a:t>
            </a:r>
            <a:r>
              <a:rPr lang="en-US" altLang="en-US" b="0" baseline="30000"/>
              <a:t>8</a:t>
            </a:r>
            <a:r>
              <a:rPr lang="en-US" altLang="en-US" b="0"/>
              <a:t> M</a:t>
            </a:r>
            <a:r>
              <a:rPr lang="en-US" altLang="en-US" b="0" baseline="-25000"/>
              <a:t>⊙</a:t>
            </a:r>
            <a:r>
              <a:rPr lang="en-US" altLang="en-US" b="0"/>
              <a:t> (solid) and M = 10</a:t>
            </a:r>
            <a:r>
              <a:rPr lang="en-US" altLang="en-US" b="0" baseline="30000"/>
              <a:t>9.5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30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Accretion solutions and their limitations.
</vt:lpstr>
      <vt:lpstr>Figure 1 Loci of constant Q for black-hole masses M = 108 M⊙ (solid) and M = 109.5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2024-04-27T00:04:37Z</dcterms:modified>
</cp:coreProperties>
</file>