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FB35B8-F349-4859-B00C-9101CB25D3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19BF50-A4AB-413F-B588-EBC849040E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Photomicrographs showing the delineation of the subregions in the newborn MD at 2 different coronal positions, 3 mm apart, (A) anterior and (B) posterior. AV, anteroventral nucleus; AD, anterodorsal nucleus; LD, laterodorsal nucleus; CM, center median nucleus: PF, parafascicular nucleus; VLp, ventral lateral posterior nucleus; VPL, ventral posterior lateral nucleus; VPM, ventral posterior medial nucleus; VPI, ventral posterior inferior nucleus.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AuthorsThis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451E4E-7FC4-4E89-ADA7-F3BC897028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Photomicrographs of Giemsa-stained sections showing examples of large (N1) and small (N2) neurons and glial cells (G) in the MD thalamus. Left panel is from a newborn brain and right panel is from a 65-year-old male subject. Scale bar = 10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AuthorsThis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451E4E-7FC4-4E89-ADA7-F3BC8970280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 plot showing the estimates of the total number of neurons in the entire MD thalamus for the newborn and adult subjects.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AuthorsThis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451E4E-7FC4-4E89-ADA7-F3BC8970280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l1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ercor/bhl1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11, November 2007, Pages 2573–2578,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Photomicrographs showing the delineation of the subregions in the newborn MD at 2 different coronal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55900" y="1371600"/>
            <a:ext cx="363581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11, November 2007, Pages 2573–2578,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Photomicrographs of Giemsa-stained sections showing examples of large (N1) and small (N2) neurons and glial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66367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11, November 2007, Pages 2573–2578,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Scatter plot showing the estimates of the total number of neurons in the entire MD thalamus for the newborn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939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Photomicrographs showing the delineation of the subregions in the newborn MD at 2 different coronal ...</vt:lpstr>
      <vt:lpstr>Figure 2. Photomicrographs of Giemsa-stained sections showing examples of large (N1) and small (N2) neurons and glial ...</vt:lpstr>
      <vt:lpstr>Figure 3. Scatter plot showing the estimates of the total number of neurons in the entire MD thalamus for the newborn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2024-04-26T03:44:13Z</dcterms:modified>
</cp:coreProperties>
</file>